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0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ligned Lattice" id="{7EE46C24-291A-4B21-B358-A0BB3D604ED7}">
          <p14:sldIdLst>
            <p14:sldId id="257"/>
            <p14:sldId id="260"/>
          </p14:sldIdLst>
        </p14:section>
        <p14:section name="Tilted Lattice" id="{A216C71C-57C0-4EBE-A07E-14FF08D59CDE}">
          <p14:sldIdLst>
            <p14:sldId id="25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3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3271" userDrawn="1">
          <p15:clr>
            <a:srgbClr val="A4A3A4"/>
          </p15:clr>
        </p15:guide>
        <p15:guide id="5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67" y="115"/>
      </p:cViewPr>
      <p:guideLst>
        <p:guide orient="horz" pos="1230"/>
        <p:guide pos="3840"/>
        <p:guide orient="horz" pos="3271"/>
        <p:guide orient="horz" pos="22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9E023-AB2E-4018-9861-6F1961E9B9B4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08C0A-2ABF-4B42-9CC2-3B6C3B7DB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432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5696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57486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95809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1351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21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4314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4632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434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4893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2100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645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2728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636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5540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5714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5ED3-3151-4AB2-833E-76BF9329ED5B}" type="datetimeFigureOut">
              <a:rPr lang="en-IN" smtClean="0"/>
              <a:t>12-12-2023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AE547-C37D-4F96-8733-40B0C3AD2E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1289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emf"/><Relationship Id="rId21" Type="http://schemas.openxmlformats.org/officeDocument/2006/relationships/image" Target="../media/image19.png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emf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emf"/><Relationship Id="rId19" Type="http://schemas.openxmlformats.org/officeDocument/2006/relationships/image" Target="../media/image17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emf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11" Type="http://schemas.openxmlformats.org/officeDocument/2006/relationships/image" Target="../media/image33.png"/><Relationship Id="rId5" Type="http://schemas.openxmlformats.org/officeDocument/2006/relationships/image" Target="../media/image27.emf"/><Relationship Id="rId10" Type="http://schemas.openxmlformats.org/officeDocument/2006/relationships/image" Target="../media/image32.png"/><Relationship Id="rId4" Type="http://schemas.openxmlformats.org/officeDocument/2006/relationships/image" Target="../media/image26.emf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" Type="http://schemas.openxmlformats.org/officeDocument/2006/relationships/image" Target="../media/image37.emf"/><Relationship Id="rId21" Type="http://schemas.openxmlformats.org/officeDocument/2006/relationships/image" Target="../media/image55.png"/><Relationship Id="rId7" Type="http://schemas.openxmlformats.org/officeDocument/2006/relationships/image" Target="../media/image41.emf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image" Target="../media/image39.emf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emf"/><Relationship Id="rId19" Type="http://schemas.openxmlformats.org/officeDocument/2006/relationships/image" Target="../media/image53.png"/><Relationship Id="rId4" Type="http://schemas.openxmlformats.org/officeDocument/2006/relationships/image" Target="../media/image38.emf"/><Relationship Id="rId9" Type="http://schemas.openxmlformats.org/officeDocument/2006/relationships/image" Target="../media/image43.emf"/><Relationship Id="rId14" Type="http://schemas.openxmlformats.org/officeDocument/2006/relationships/image" Target="../media/image48.png"/><Relationship Id="rId22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emf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emf"/><Relationship Id="rId11" Type="http://schemas.openxmlformats.org/officeDocument/2006/relationships/image" Target="../media/image69.png"/><Relationship Id="rId5" Type="http://schemas.openxmlformats.org/officeDocument/2006/relationships/image" Target="../media/image63.emf"/><Relationship Id="rId10" Type="http://schemas.openxmlformats.org/officeDocument/2006/relationships/image" Target="../media/image68.png"/><Relationship Id="rId4" Type="http://schemas.openxmlformats.org/officeDocument/2006/relationships/image" Target="../media/image62.emf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81313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232611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525338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68" t="6592" r="8991" b="10029"/>
          <a:stretch/>
        </p:blipFill>
        <p:spPr>
          <a:xfrm>
            <a:off x="188586" y="515566"/>
            <a:ext cx="1611255" cy="12845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583" t="6878" r="8777" b="10603"/>
          <a:stretch/>
        </p:blipFill>
        <p:spPr>
          <a:xfrm>
            <a:off x="160157" y="2140220"/>
            <a:ext cx="1639684" cy="12937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2799" t="6878" r="8992" b="10603"/>
          <a:stretch/>
        </p:blipFill>
        <p:spPr>
          <a:xfrm>
            <a:off x="160157" y="3774063"/>
            <a:ext cx="1643638" cy="13040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12367" t="6878" r="8777" b="10603"/>
          <a:stretch/>
        </p:blipFill>
        <p:spPr>
          <a:xfrm>
            <a:off x="160157" y="5389124"/>
            <a:ext cx="1653702" cy="13012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/>
          <a:srcRect l="12583" t="7164" r="8777" b="10603"/>
          <a:stretch/>
        </p:blipFill>
        <p:spPr>
          <a:xfrm>
            <a:off x="6323043" y="515566"/>
            <a:ext cx="1633712" cy="12845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l="12368" t="6878" r="8991" b="10889"/>
          <a:stretch/>
        </p:blipFill>
        <p:spPr>
          <a:xfrm>
            <a:off x="6323043" y="2159676"/>
            <a:ext cx="1645397" cy="12937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/>
          <a:srcRect l="12583" t="6878" r="8993" b="10603"/>
          <a:stretch/>
        </p:blipFill>
        <p:spPr>
          <a:xfrm>
            <a:off x="6311358" y="3774063"/>
            <a:ext cx="1645397" cy="13018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2583" t="6878" r="8993" b="10316"/>
          <a:stretch/>
        </p:blipFill>
        <p:spPr>
          <a:xfrm>
            <a:off x="6323043" y="5418854"/>
            <a:ext cx="1633712" cy="12970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t="6954" r="6542"/>
          <a:stretch/>
        </p:blipFill>
        <p:spPr>
          <a:xfrm>
            <a:off x="1928813" y="336825"/>
            <a:ext cx="2164754" cy="1615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/>
          <a:srcRect t="7265" r="6542"/>
          <a:stretch/>
        </p:blipFill>
        <p:spPr>
          <a:xfrm>
            <a:off x="1928813" y="1963070"/>
            <a:ext cx="2164754" cy="16103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/>
          <a:srcRect t="6954" r="6659"/>
          <a:stretch/>
        </p:blipFill>
        <p:spPr>
          <a:xfrm>
            <a:off x="1928813" y="3573463"/>
            <a:ext cx="2164754" cy="16178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t="7110" r="6542"/>
          <a:stretch/>
        </p:blipFill>
        <p:spPr>
          <a:xfrm>
            <a:off x="1928813" y="5192713"/>
            <a:ext cx="2164754" cy="16130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/>
          <a:srcRect t="6954" r="6542"/>
          <a:stretch/>
        </p:blipFill>
        <p:spPr>
          <a:xfrm>
            <a:off x="8076865" y="369782"/>
            <a:ext cx="2120600" cy="158284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6"/>
          <a:srcRect t="7265" r="6659"/>
          <a:stretch/>
        </p:blipFill>
        <p:spPr>
          <a:xfrm>
            <a:off x="8076865" y="1993944"/>
            <a:ext cx="2120600" cy="15795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7"/>
          <a:srcRect t="7110" r="6542"/>
          <a:stretch/>
        </p:blipFill>
        <p:spPr>
          <a:xfrm>
            <a:off x="8076865" y="3573463"/>
            <a:ext cx="2120600" cy="158019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8"/>
          <a:srcRect t="7265" r="6659"/>
          <a:stretch/>
        </p:blipFill>
        <p:spPr>
          <a:xfrm>
            <a:off x="8076865" y="5226290"/>
            <a:ext cx="2120600" cy="15795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9"/>
          <a:srcRect l="5894" t="4939" r="6546"/>
          <a:stretch/>
        </p:blipFill>
        <p:spPr>
          <a:xfrm>
            <a:off x="4117611" y="369332"/>
            <a:ext cx="1931264" cy="157252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0"/>
          <a:srcRect l="5893" t="5140" r="6245"/>
          <a:stretch/>
        </p:blipFill>
        <p:spPr>
          <a:xfrm>
            <a:off x="4117611" y="1989882"/>
            <a:ext cx="1931264" cy="15638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/>
          <a:srcRect l="5742" t="5541" r="6094"/>
          <a:stretch/>
        </p:blipFill>
        <p:spPr>
          <a:xfrm>
            <a:off x="4117611" y="3644110"/>
            <a:ext cx="1931264" cy="15518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2"/>
          <a:srcRect l="5592" t="5341" r="6546"/>
          <a:stretch/>
        </p:blipFill>
        <p:spPr>
          <a:xfrm>
            <a:off x="4093566" y="5252834"/>
            <a:ext cx="1916827" cy="154884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3"/>
          <a:srcRect l="5592" t="5140" r="6546"/>
          <a:stretch/>
        </p:blipFill>
        <p:spPr>
          <a:xfrm>
            <a:off x="10220694" y="369332"/>
            <a:ext cx="1942016" cy="157252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4"/>
          <a:srcRect l="5341" t="5341" r="6395"/>
          <a:stretch/>
        </p:blipFill>
        <p:spPr>
          <a:xfrm>
            <a:off x="10227919" y="1997450"/>
            <a:ext cx="1934792" cy="155625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5"/>
          <a:srcRect l="5742" t="5341" r="6849"/>
          <a:stretch/>
        </p:blipFill>
        <p:spPr>
          <a:xfrm>
            <a:off x="10212852" y="3600121"/>
            <a:ext cx="1949858" cy="158368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/>
          <a:srcRect l="5893" t="4939" r="6245"/>
          <a:stretch/>
        </p:blipFill>
        <p:spPr>
          <a:xfrm>
            <a:off x="10213948" y="5253360"/>
            <a:ext cx="1945464" cy="157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11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39376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635866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2368" t="6878" r="8777" b="10889"/>
          <a:stretch/>
        </p:blipFill>
        <p:spPr>
          <a:xfrm>
            <a:off x="188586" y="496968"/>
            <a:ext cx="1645397" cy="12902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369" t="6877" r="8992" b="10315"/>
          <a:stretch/>
        </p:blipFill>
        <p:spPr>
          <a:xfrm>
            <a:off x="188586" y="2091446"/>
            <a:ext cx="1646297" cy="13035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2368" t="6878" r="8991" b="10603"/>
          <a:stretch/>
        </p:blipFill>
        <p:spPr>
          <a:xfrm>
            <a:off x="177684" y="3699187"/>
            <a:ext cx="1667199" cy="13154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12368" t="7164" r="8777" b="10603"/>
          <a:stretch/>
        </p:blipFill>
        <p:spPr>
          <a:xfrm>
            <a:off x="188586" y="5348094"/>
            <a:ext cx="1662311" cy="13035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t="7110" r="6659"/>
          <a:stretch/>
        </p:blipFill>
        <p:spPr>
          <a:xfrm>
            <a:off x="1932170" y="319092"/>
            <a:ext cx="2178229" cy="16251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t="7022" r="6435"/>
          <a:stretch/>
        </p:blipFill>
        <p:spPr>
          <a:xfrm>
            <a:off x="1932170" y="1952625"/>
            <a:ext cx="2175577" cy="16208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/>
          <a:srcRect t="7183" r="6556"/>
          <a:stretch/>
        </p:blipFill>
        <p:spPr>
          <a:xfrm>
            <a:off x="1928813" y="3581837"/>
            <a:ext cx="2178934" cy="16226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/>
          <a:srcRect t="7182" r="6556"/>
          <a:stretch/>
        </p:blipFill>
        <p:spPr>
          <a:xfrm>
            <a:off x="1928813" y="5211049"/>
            <a:ext cx="2178934" cy="16226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/>
          <a:srcRect l="5592" t="5541" r="6245"/>
          <a:stretch/>
        </p:blipFill>
        <p:spPr>
          <a:xfrm>
            <a:off x="4116361" y="369331"/>
            <a:ext cx="1928811" cy="15499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/>
          <a:srcRect l="5592" t="5341" r="6395"/>
          <a:stretch/>
        </p:blipFill>
        <p:spPr>
          <a:xfrm>
            <a:off x="4116361" y="2021416"/>
            <a:ext cx="1918763" cy="15477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3"/>
          <a:srcRect l="5743" t="5541" r="6546"/>
          <a:stretch/>
        </p:blipFill>
        <p:spPr>
          <a:xfrm>
            <a:off x="4112467" y="3639794"/>
            <a:ext cx="1922657" cy="15529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/>
          <a:srcRect l="5743" t="5742" r="6697"/>
          <a:stretch/>
        </p:blipFill>
        <p:spPr>
          <a:xfrm>
            <a:off x="4107747" y="5289730"/>
            <a:ext cx="1891796" cy="152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6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97440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593929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2369" t="7164" r="8992" b="10603"/>
          <a:stretch/>
        </p:blipFill>
        <p:spPr>
          <a:xfrm>
            <a:off x="188586" y="493434"/>
            <a:ext cx="1633026" cy="12840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2583" t="6878" r="8993" b="10603"/>
          <a:stretch/>
        </p:blipFill>
        <p:spPr>
          <a:xfrm>
            <a:off x="188586" y="2101176"/>
            <a:ext cx="1633026" cy="12920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12368" t="7164" r="8777" b="10603"/>
          <a:stretch/>
        </p:blipFill>
        <p:spPr>
          <a:xfrm>
            <a:off x="188586" y="3736388"/>
            <a:ext cx="1636269" cy="1283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12369" t="6878" r="8992" b="10316"/>
          <a:stretch/>
        </p:blipFill>
        <p:spPr>
          <a:xfrm>
            <a:off x="185049" y="5362621"/>
            <a:ext cx="1636563" cy="12957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12583" t="7164" r="8777" b="10316"/>
          <a:stretch/>
        </p:blipFill>
        <p:spPr>
          <a:xfrm>
            <a:off x="6222563" y="493434"/>
            <a:ext cx="1627355" cy="1284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2583" t="6877" r="8993" b="10602"/>
          <a:stretch/>
        </p:blipFill>
        <p:spPr>
          <a:xfrm>
            <a:off x="6222563" y="2101176"/>
            <a:ext cx="1633026" cy="12920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/>
          <a:srcRect l="12368" t="6878" r="8991" b="10603"/>
          <a:stretch/>
        </p:blipFill>
        <p:spPr>
          <a:xfrm>
            <a:off x="6222563" y="3735423"/>
            <a:ext cx="1627355" cy="1284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2583" t="6878" r="8991" b="10603"/>
          <a:stretch/>
        </p:blipFill>
        <p:spPr>
          <a:xfrm>
            <a:off x="6222563" y="5361656"/>
            <a:ext cx="1638965" cy="12967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l="1693" t="7344" r="6556" b="4852"/>
          <a:stretch/>
        </p:blipFill>
        <p:spPr>
          <a:xfrm>
            <a:off x="1935688" y="319092"/>
            <a:ext cx="2220405" cy="15930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/>
          <a:srcRect l="1814" t="7183" r="6435" b="4852"/>
          <a:stretch/>
        </p:blipFill>
        <p:spPr>
          <a:xfrm>
            <a:off x="1940031" y="1952625"/>
            <a:ext cx="2254950" cy="16208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/>
          <a:srcRect l="1814" t="7183" r="6557" b="4691"/>
          <a:stretch/>
        </p:blipFill>
        <p:spPr>
          <a:xfrm>
            <a:off x="1935687" y="3573464"/>
            <a:ext cx="2245675" cy="1619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l="1573" t="7344" r="6436" b="5173"/>
          <a:stretch/>
        </p:blipFill>
        <p:spPr>
          <a:xfrm>
            <a:off x="1935687" y="5212810"/>
            <a:ext cx="2220406" cy="15830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/>
          <a:srcRect l="1573" t="7344" r="6436" b="4852"/>
          <a:stretch/>
        </p:blipFill>
        <p:spPr>
          <a:xfrm>
            <a:off x="7990969" y="303302"/>
            <a:ext cx="2248306" cy="16088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6"/>
          <a:srcRect l="1694" t="7344" r="6315" b="5173"/>
          <a:stretch/>
        </p:blipFill>
        <p:spPr>
          <a:xfrm>
            <a:off x="7990969" y="1952625"/>
            <a:ext cx="2273344" cy="16208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7"/>
          <a:srcRect l="1814" t="7182" r="6557" b="5174"/>
          <a:stretch/>
        </p:blipFill>
        <p:spPr>
          <a:xfrm>
            <a:off x="7985298" y="3573463"/>
            <a:ext cx="2253977" cy="16163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8"/>
          <a:srcRect l="1693" t="7183" r="6556" b="5012"/>
          <a:stretch/>
        </p:blipFill>
        <p:spPr>
          <a:xfrm>
            <a:off x="7985298" y="5189836"/>
            <a:ext cx="2279015" cy="16351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9"/>
          <a:srcRect l="11621" t="5541" r="6545"/>
          <a:stretch/>
        </p:blipFill>
        <p:spPr>
          <a:xfrm>
            <a:off x="4198081" y="339188"/>
            <a:ext cx="1840220" cy="159308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0"/>
          <a:srcRect l="12075" t="5514" r="6393"/>
          <a:stretch/>
        </p:blipFill>
        <p:spPr>
          <a:xfrm>
            <a:off x="4215077" y="1985404"/>
            <a:ext cx="1813176" cy="15759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/>
          <a:srcRect l="11772" t="5541" r="6546"/>
          <a:stretch/>
        </p:blipFill>
        <p:spPr>
          <a:xfrm>
            <a:off x="4215077" y="3626590"/>
            <a:ext cx="1823224" cy="15812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2"/>
          <a:srcRect l="11770" t="5140" r="6697"/>
          <a:stretch/>
        </p:blipFill>
        <p:spPr>
          <a:xfrm>
            <a:off x="4212863" y="5237632"/>
            <a:ext cx="1822391" cy="15902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3"/>
          <a:srcRect l="11470" t="5341" r="6245"/>
          <a:stretch/>
        </p:blipFill>
        <p:spPr>
          <a:xfrm>
            <a:off x="10264312" y="339188"/>
            <a:ext cx="1846459" cy="159308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4"/>
          <a:srcRect l="11770" t="5541" r="6848"/>
          <a:stretch/>
        </p:blipFill>
        <p:spPr>
          <a:xfrm>
            <a:off x="10267690" y="1985405"/>
            <a:ext cx="1843081" cy="160443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5"/>
          <a:srcRect l="12073" t="5541" r="6546"/>
          <a:stretch/>
        </p:blipFill>
        <p:spPr>
          <a:xfrm>
            <a:off x="10287676" y="3599883"/>
            <a:ext cx="1823095" cy="15870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/>
          <a:srcRect l="12072" t="5140" r="6848"/>
          <a:stretch/>
        </p:blipFill>
        <p:spPr>
          <a:xfrm>
            <a:off x="10287676" y="5245705"/>
            <a:ext cx="1823095" cy="1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89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97440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3D Rate Maps</a:t>
            </a:r>
            <a:endParaRPr lang="en-IN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2D Rate Maps</a:t>
            </a:r>
            <a:endParaRPr lang="en-IN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8593929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Firing Fields</a:t>
            </a:r>
            <a:endParaRPr lang="en-IN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2583" t="6591" r="8993" b="10889"/>
          <a:stretch/>
        </p:blipFill>
        <p:spPr>
          <a:xfrm>
            <a:off x="188583" y="493434"/>
            <a:ext cx="1622897" cy="1284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2583" t="6877" r="8993" b="10602"/>
          <a:stretch/>
        </p:blipFill>
        <p:spPr>
          <a:xfrm>
            <a:off x="188584" y="2120631"/>
            <a:ext cx="1622897" cy="12840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2583" t="6878" r="8777" b="10603"/>
          <a:stretch/>
        </p:blipFill>
        <p:spPr>
          <a:xfrm>
            <a:off x="188584" y="3747828"/>
            <a:ext cx="1622897" cy="12805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l="12583" t="6878" r="8993" b="10603"/>
          <a:stretch/>
        </p:blipFill>
        <p:spPr>
          <a:xfrm>
            <a:off x="188583" y="5371508"/>
            <a:ext cx="1622897" cy="12840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1573" t="7344" r="6315" b="4691"/>
          <a:stretch/>
        </p:blipFill>
        <p:spPr>
          <a:xfrm>
            <a:off x="1960267" y="317319"/>
            <a:ext cx="2260044" cy="16181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1573" t="7344" r="6556" b="5012"/>
          <a:stretch/>
        </p:blipFill>
        <p:spPr>
          <a:xfrm>
            <a:off x="1960267" y="1965837"/>
            <a:ext cx="2260044" cy="16164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/>
          <a:srcRect l="1573" t="7505" r="6436" b="4851"/>
          <a:stretch/>
        </p:blipFill>
        <p:spPr>
          <a:xfrm>
            <a:off x="1960267" y="3573463"/>
            <a:ext cx="2260044" cy="16143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/>
          <a:srcRect l="1814" t="7344" r="6435" b="4852"/>
          <a:stretch/>
        </p:blipFill>
        <p:spPr>
          <a:xfrm>
            <a:off x="1960265" y="5187779"/>
            <a:ext cx="2260045" cy="16215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1"/>
          <a:srcRect l="12223" t="5341" r="6697"/>
          <a:stretch/>
        </p:blipFill>
        <p:spPr>
          <a:xfrm>
            <a:off x="4230499" y="369331"/>
            <a:ext cx="1788592" cy="1566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/>
          <a:srcRect l="11922" t="5341" r="6546"/>
          <a:stretch/>
        </p:blipFill>
        <p:spPr>
          <a:xfrm>
            <a:off x="4230499" y="2022125"/>
            <a:ext cx="1788673" cy="15574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3"/>
          <a:srcRect l="11771" t="5341" r="6395"/>
          <a:stretch/>
        </p:blipFill>
        <p:spPr>
          <a:xfrm>
            <a:off x="4220310" y="3631895"/>
            <a:ext cx="1787847" cy="15510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/>
          <a:srcRect l="11770" t="4939" r="6848"/>
          <a:stretch/>
        </p:blipFill>
        <p:spPr>
          <a:xfrm>
            <a:off x="4230499" y="5241368"/>
            <a:ext cx="1789744" cy="15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38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64</Words>
  <Application>Microsoft Office PowerPoint</Application>
  <PresentationFormat>Widescreen</PresentationFormat>
  <Paragraphs>24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Sindhuramrutha</dc:creator>
  <cp:lastModifiedBy>Sindhuramrutha</cp:lastModifiedBy>
  <cp:revision>31</cp:revision>
  <dcterms:created xsi:type="dcterms:W3CDTF">2023-12-11T05:00:13Z</dcterms:created>
  <dcterms:modified xsi:type="dcterms:W3CDTF">2023-12-12T11:24:41Z</dcterms:modified>
</cp:coreProperties>
</file>